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408" y="-3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Rodriguez" userId="0e25e59a450c0ee7" providerId="LiveId" clId="{D569DE8F-F34E-4318-9E53-D4B7D1598260}"/>
    <pc:docChg chg="undo custSel modSld">
      <pc:chgData name="Jennifer Rodriguez" userId="0e25e59a450c0ee7" providerId="LiveId" clId="{D569DE8F-F34E-4318-9E53-D4B7D1598260}" dt="2025-05-23T00:14:30.644" v="780" actId="207"/>
      <pc:docMkLst>
        <pc:docMk/>
      </pc:docMkLst>
      <pc:sldChg chg="addSp delSp modSp mod">
        <pc:chgData name="Jennifer Rodriguez" userId="0e25e59a450c0ee7" providerId="LiveId" clId="{D569DE8F-F34E-4318-9E53-D4B7D1598260}" dt="2025-05-23T00:14:30.644" v="780" actId="207"/>
        <pc:sldMkLst>
          <pc:docMk/>
          <pc:sldMk cId="3763096570" sldId="257"/>
        </pc:sldMkLst>
      </pc:sldChg>
    </pc:docChg>
  </pc:docChgLst>
  <pc:docChgLst>
    <pc:chgData name="Jennifer Rodriguez" userId="0e25e59a450c0ee7" providerId="LiveId" clId="{53E6CC53-4759-4152-8245-5EF1050CFF84}"/>
    <pc:docChg chg="custSel modSld">
      <pc:chgData name="Jennifer Rodriguez" userId="0e25e59a450c0ee7" providerId="LiveId" clId="{53E6CC53-4759-4152-8245-5EF1050CFF84}" dt="2025-09-09T19:41:48.124" v="576" actId="20577"/>
      <pc:docMkLst>
        <pc:docMk/>
      </pc:docMkLst>
      <pc:sldChg chg="modSp mod">
        <pc:chgData name="Jennifer Rodriguez" userId="0e25e59a450c0ee7" providerId="LiveId" clId="{53E6CC53-4759-4152-8245-5EF1050CFF84}" dt="2025-09-09T19:41:48.124" v="576" actId="20577"/>
        <pc:sldMkLst>
          <pc:docMk/>
          <pc:sldMk cId="3763096570" sldId="257"/>
        </pc:sldMkLst>
        <pc:spChg chg="mod">
          <ac:chgData name="Jennifer Rodriguez" userId="0e25e59a450c0ee7" providerId="LiveId" clId="{53E6CC53-4759-4152-8245-5EF1050CFF84}" dt="2025-09-09T19:41:48.124" v="576" actId="20577"/>
          <ac:spMkLst>
            <pc:docMk/>
            <pc:sldMk cId="3763096570" sldId="257"/>
            <ac:spMk id="3" creationId="{C4BAF404-A362-DEB3-EF18-B066CB3CAC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4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8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93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1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4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65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4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59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0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49851-2653-412E-B31C-AC7135BC3FDD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A3B72-0A89-4ABD-9ECB-D56861F1E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9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D680D7-3169-E391-5782-A7DA0E42E128}"/>
              </a:ext>
            </a:extLst>
          </p:cNvPr>
          <p:cNvSpPr txBox="1"/>
          <p:nvPr/>
        </p:nvSpPr>
        <p:spPr>
          <a:xfrm>
            <a:off x="-4482" y="2553971"/>
            <a:ext cx="686696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Kristen ITC" panose="03050502040202030202" pitchFamily="66" charset="0"/>
                <a:cs typeface="Arial"/>
              </a:rPr>
              <a:t>Travel 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BAF404-A362-DEB3-EF18-B066CB3CACBC}"/>
              </a:ext>
            </a:extLst>
          </p:cNvPr>
          <p:cNvSpPr txBox="1"/>
          <p:nvPr/>
        </p:nvSpPr>
        <p:spPr>
          <a:xfrm>
            <a:off x="199417" y="3505102"/>
            <a:ext cx="6459166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January 10</a:t>
            </a:r>
            <a:r>
              <a:rPr lang="en-US" sz="1600" b="1" baseline="300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th</a:t>
            </a:r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  – 11</a:t>
            </a:r>
            <a:r>
              <a:rPr lang="en-US" sz="1600" b="1" baseline="300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th</a:t>
            </a:r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  </a:t>
            </a:r>
            <a:endParaRPr lang="en-US" sz="1600" b="1" dirty="0"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r>
              <a:rPr lang="en-US" sz="16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Spirit Cheer Grand Nationals :</a:t>
            </a:r>
            <a:r>
              <a:rPr lang="en-US" sz="1600" dirty="0">
                <a:solidFill>
                  <a:srgbClr val="002060"/>
                </a:solidFill>
                <a:latin typeface="Garamond" panose="02020404030301010803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Atlantic City NJ</a:t>
            </a:r>
          </a:p>
          <a:p>
            <a:endParaRPr lang="en-US" dirty="0">
              <a:solidFill>
                <a:srgbClr val="222222"/>
              </a:solidFill>
              <a:latin typeface="Garamond" panose="02020404030301010803" pitchFamily="18" charset="0"/>
              <a:ea typeface="+mn-lt"/>
              <a:cs typeface="Arial"/>
            </a:endParaRPr>
          </a:p>
          <a:p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Travel Friday, January 9</a:t>
            </a:r>
            <a:r>
              <a:rPr lang="en-US" sz="1600" baseline="300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th</a:t>
            </a:r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 and Return Monday, January 12</a:t>
            </a:r>
            <a:r>
              <a:rPr lang="en-US" sz="1600" baseline="300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th</a:t>
            </a:r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Families are allowed to travel after 9pm on Thursday nigh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Families are allowed to trave home on Sunday night based on schedule – all athletes MUST be in attendance for awards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There </a:t>
            </a:r>
            <a:r>
              <a:rPr lang="en-US" sz="12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WILL</a:t>
            </a: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 be Red Zone Practice Monday, January 12</a:t>
            </a:r>
            <a:r>
              <a:rPr lang="en-US" sz="1200" baseline="300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th</a:t>
            </a: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Stay to Play Event</a:t>
            </a:r>
          </a:p>
          <a:p>
            <a:endParaRPr lang="en-US" dirty="0">
              <a:solidFill>
                <a:srgbClr val="222222"/>
              </a:solidFill>
              <a:latin typeface="Garamond" panose="02020404030301010803" pitchFamily="18" charset="0"/>
              <a:ea typeface="+mn-lt"/>
              <a:cs typeface="Arial"/>
            </a:endParaRPr>
          </a:p>
          <a:p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February 13</a:t>
            </a:r>
            <a:r>
              <a:rPr lang="en-US" sz="1600" b="1" baseline="300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th</a:t>
            </a:r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  – February 15</a:t>
            </a:r>
            <a:r>
              <a:rPr lang="en-US" sz="1600" b="1" baseline="300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th</a:t>
            </a:r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 </a:t>
            </a:r>
            <a:endParaRPr lang="en-US" sz="1600" dirty="0">
              <a:solidFill>
                <a:srgbClr val="002060"/>
              </a:solidFill>
              <a:latin typeface="Garamond" panose="02020404030301010803" pitchFamily="18" charset="0"/>
              <a:cs typeface="MV Boli" panose="02000500030200090000" pitchFamily="2" charset="0"/>
            </a:endParaRPr>
          </a:p>
          <a:p>
            <a:r>
              <a:rPr lang="en-US" sz="1600" dirty="0" err="1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CheerSport</a:t>
            </a:r>
            <a:r>
              <a:rPr lang="en-US" sz="16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 : Atlanta, GA</a:t>
            </a:r>
            <a:endParaRPr lang="en-US" sz="1600" i="1" dirty="0">
              <a:solidFill>
                <a:srgbClr val="002060"/>
              </a:solidFill>
              <a:latin typeface="Garamond" panose="02020404030301010803" pitchFamily="18" charset="0"/>
              <a:ea typeface="+mn-lt"/>
              <a:cs typeface="MV Boli" panose="02000500030200090000" pitchFamily="2" charset="0"/>
            </a:endParaRPr>
          </a:p>
          <a:p>
            <a:endParaRPr lang="en-US" sz="1600" dirty="0">
              <a:solidFill>
                <a:srgbClr val="222222"/>
              </a:solidFill>
              <a:latin typeface="Garamond" panose="02020404030301010803" pitchFamily="18" charset="0"/>
              <a:ea typeface="+mn-lt"/>
              <a:cs typeface="MV Boli" panose="02000500030200090000" pitchFamily="2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Travel Friday, February 13</a:t>
            </a:r>
            <a:r>
              <a:rPr lang="en-US" sz="1600" baseline="300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th</a:t>
            </a:r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 and Return Monday, February 16</a:t>
            </a:r>
            <a:r>
              <a:rPr lang="en-US" sz="1600" baseline="300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th</a:t>
            </a:r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It is recommended that you don’t book the last flight out of the 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Families are allowed to trave home on Sunday night based on schedule – all athletes MUST be in attendance for awards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NCA Red Zone practices begin Tuesday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Stay to Play Event</a:t>
            </a:r>
          </a:p>
          <a:p>
            <a:endParaRPr lang="en-US" sz="1800" dirty="0">
              <a:solidFill>
                <a:srgbClr val="222222"/>
              </a:solidFill>
              <a:latin typeface="Garamond" panose="02020404030301010803" pitchFamily="18" charset="0"/>
              <a:ea typeface="+mn-lt"/>
              <a:cs typeface="Arial"/>
            </a:endParaRPr>
          </a:p>
          <a:p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February 21</a:t>
            </a:r>
            <a:r>
              <a:rPr lang="en-US" sz="1600" b="1" baseline="300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st</a:t>
            </a:r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 – February 22</a:t>
            </a:r>
            <a:r>
              <a:rPr lang="en-US" sz="1600" b="1" baseline="300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nd</a:t>
            </a:r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 </a:t>
            </a:r>
            <a:endParaRPr lang="en-US" sz="1600" dirty="0">
              <a:solidFill>
                <a:srgbClr val="002060"/>
              </a:solidFill>
              <a:latin typeface="Garamond" panose="02020404030301010803" pitchFamily="18" charset="0"/>
              <a:cs typeface="MV Boli" panose="02000500030200090000" pitchFamily="2" charset="0"/>
            </a:endParaRPr>
          </a:p>
          <a:p>
            <a:r>
              <a:rPr lang="en-US" sz="16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Coastal at the Capitol : Washington DC</a:t>
            </a:r>
          </a:p>
          <a:p>
            <a:r>
              <a:rPr lang="en-US" sz="1600" i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(Youth X)</a:t>
            </a:r>
          </a:p>
          <a:p>
            <a:endParaRPr lang="en-US" dirty="0">
              <a:solidFill>
                <a:srgbClr val="222222"/>
              </a:solidFill>
              <a:latin typeface="Garamond" panose="02020404030301010803" pitchFamily="18" charset="0"/>
              <a:ea typeface="+mn-lt"/>
              <a:cs typeface="MV Boli" panose="02000500030200090000" pitchFamily="2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Travel Friday, February 20</a:t>
            </a:r>
            <a:r>
              <a:rPr lang="en-US" sz="1600" baseline="300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th</a:t>
            </a:r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 and Return, Monday, February 23</a:t>
            </a:r>
            <a:r>
              <a:rPr lang="en-US" sz="1600" baseline="300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rd</a:t>
            </a:r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It is recommended that you don’t book the last flight out of the 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Families are allowed to trave home on Sunday night based on schedule – all athletes MUST be in attendance for awards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Crossover will have regularly scheduled practices on Monday </a:t>
            </a:r>
          </a:p>
          <a:p>
            <a:endParaRPr lang="en-US" sz="1800" dirty="0">
              <a:solidFill>
                <a:srgbClr val="222222"/>
              </a:solidFill>
              <a:latin typeface="Garamond" panose="02020404030301010803" pitchFamily="18" charset="0"/>
              <a:ea typeface="+mn-lt"/>
              <a:cs typeface="Arial"/>
            </a:endParaRPr>
          </a:p>
          <a:p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February 28</a:t>
            </a:r>
            <a:r>
              <a:rPr lang="en-US" sz="1600" b="1" baseline="300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th</a:t>
            </a:r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 – March 1</a:t>
            </a:r>
            <a:r>
              <a:rPr lang="en-US" sz="1600" b="1" baseline="300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st</a:t>
            </a:r>
            <a:r>
              <a:rPr lang="en-US" sz="1600" b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 </a:t>
            </a:r>
            <a:endParaRPr lang="en-US" sz="1600" dirty="0">
              <a:solidFill>
                <a:srgbClr val="002060"/>
              </a:solidFill>
              <a:latin typeface="Garamond" panose="02020404030301010803" pitchFamily="18" charset="0"/>
              <a:cs typeface="MV Boli" panose="02000500030200090000" pitchFamily="2" charset="0"/>
            </a:endParaRPr>
          </a:p>
          <a:p>
            <a:r>
              <a:rPr lang="en-US" sz="16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NCA : Houston, TX</a:t>
            </a:r>
          </a:p>
          <a:p>
            <a:r>
              <a:rPr lang="en-US" sz="1400" i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(Junior X, </a:t>
            </a:r>
            <a:r>
              <a:rPr lang="en-US" sz="1400" i="1" dirty="0" err="1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Xfactor</a:t>
            </a:r>
            <a:r>
              <a:rPr lang="en-US" sz="1400" i="1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MV Boli" panose="02000500030200090000" pitchFamily="2" charset="0"/>
              </a:rPr>
              <a:t>)</a:t>
            </a:r>
          </a:p>
          <a:p>
            <a:endParaRPr lang="en-US" dirty="0">
              <a:solidFill>
                <a:srgbClr val="222222"/>
              </a:solidFill>
              <a:latin typeface="Garamond" panose="02020404030301010803" pitchFamily="18" charset="0"/>
              <a:ea typeface="+mn-lt"/>
              <a:cs typeface="MV Boli" panose="02000500030200090000" pitchFamily="2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Travel Thursday, February 26</a:t>
            </a:r>
            <a:r>
              <a:rPr lang="en-US" sz="1600" baseline="300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th</a:t>
            </a:r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 and Return, Monday, March 2</a:t>
            </a:r>
            <a:r>
              <a:rPr lang="en-US" sz="1600" baseline="300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nd</a:t>
            </a:r>
            <a:r>
              <a:rPr lang="en-US" sz="1600" dirty="0">
                <a:solidFill>
                  <a:srgbClr val="C00000"/>
                </a:solidFill>
                <a:latin typeface="Garamond" panose="02020404030301010803" pitchFamily="18" charset="0"/>
                <a:ea typeface="+mn-lt"/>
                <a:cs typeface="Arial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It is recommended that you don’t book the last flight out of the 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There will be practice in Houston on Friday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  <a:latin typeface="Garamond" panose="02020404030301010803" pitchFamily="18" charset="0"/>
                <a:ea typeface="+mn-lt"/>
                <a:cs typeface="Arial"/>
              </a:rPr>
              <a:t>There will be no X team practice on Monday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966035-172D-B2AF-7965-162B76509E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15463"/>
            <a:ext cx="6858000" cy="253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96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106</TotalTime>
  <Words>266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Kristen ITC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Rodriguez</dc:creator>
  <cp:lastModifiedBy>Jennifer Rodriguez</cp:lastModifiedBy>
  <cp:revision>9</cp:revision>
  <dcterms:created xsi:type="dcterms:W3CDTF">2024-05-23T21:53:42Z</dcterms:created>
  <dcterms:modified xsi:type="dcterms:W3CDTF">2025-09-09T19:42:08Z</dcterms:modified>
</cp:coreProperties>
</file>